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5536" y="1988840"/>
            <a:ext cx="80604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it-IT" sz="4400" dirty="0" smtClean="0">
                <a:latin typeface="+mj-lt"/>
                <a:ea typeface="+mj-ea"/>
                <a:cs typeface="+mj-cs"/>
              </a:rPr>
              <a:t>Accedi al sito https://www.istruzione.it/pagoinrete/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01208"/>
            <a:ext cx="8334522" cy="129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2123728" y="3861048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Clicca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qui per accedere con SPID, Credenziali o Registrarti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380312" y="5085184"/>
            <a:ext cx="1296144" cy="7200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curva 8"/>
          <p:cNvSpPr/>
          <p:nvPr/>
        </p:nvSpPr>
        <p:spPr>
          <a:xfrm rot="5400000">
            <a:off x="7236296" y="4149080"/>
            <a:ext cx="792088" cy="1080120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60648"/>
            <a:ext cx="35433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189835" cy="343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1403648" y="5949280"/>
            <a:ext cx="396044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Clicca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195736" y="4005064"/>
            <a:ext cx="2088232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547664" y="332656"/>
            <a:ext cx="518457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Effettuato l’accesso scegli “Vai a Pago in Rete Scuole”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Freccia in su 12"/>
          <p:cNvSpPr/>
          <p:nvPr/>
        </p:nvSpPr>
        <p:spPr>
          <a:xfrm>
            <a:off x="2771800" y="5013176"/>
            <a:ext cx="1080120" cy="79208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Ora scegli “Versamenti Volontari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5078786" cy="52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1043608" y="1988840"/>
            <a:ext cx="129614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55776" y="2780928"/>
            <a:ext cx="24847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Clicca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qui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Freccia curva 7"/>
          <p:cNvSpPr/>
          <p:nvPr/>
        </p:nvSpPr>
        <p:spPr>
          <a:xfrm rot="10800000" flipV="1">
            <a:off x="2411760" y="2204864"/>
            <a:ext cx="648072" cy="702078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085184"/>
            <a:ext cx="7355160" cy="8689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Inserisci qui il codice “SOIC814008” poi clicca su cerca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04864"/>
            <a:ext cx="633919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4427984" y="2636912"/>
            <a:ext cx="2088232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4860032" y="3645024"/>
            <a:ext cx="1080120" cy="12241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509120"/>
            <a:ext cx="8229600" cy="1143000"/>
          </a:xfrm>
        </p:spPr>
        <p:txBody>
          <a:bodyPr/>
          <a:lstStyle/>
          <a:p>
            <a:r>
              <a:rPr lang="it-IT" dirty="0" smtClean="0"/>
              <a:t>Clicca sulla lente di ingrandimento</a:t>
            </a: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506047" cy="404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7524328" y="2060848"/>
            <a:ext cx="720080" cy="936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7380312" y="3140968"/>
            <a:ext cx="1080120" cy="12241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8136904" cy="5231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tangolo 5"/>
          <p:cNvSpPr/>
          <p:nvPr/>
        </p:nvSpPr>
        <p:spPr>
          <a:xfrm>
            <a:off x="7884368" y="3284984"/>
            <a:ext cx="432048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su 6"/>
          <p:cNvSpPr/>
          <p:nvPr/>
        </p:nvSpPr>
        <p:spPr>
          <a:xfrm>
            <a:off x="7524328" y="3861048"/>
            <a:ext cx="1080120" cy="12241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4248" y="5085184"/>
            <a:ext cx="2232248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Clicca qui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Compila i campi e clicca su effettua il pagamento</a:t>
            </a:r>
            <a:endParaRPr lang="it-IT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637363" cy="448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30629" cy="367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tangolo 4"/>
          <p:cNvSpPr/>
          <p:nvPr/>
        </p:nvSpPr>
        <p:spPr>
          <a:xfrm>
            <a:off x="1403648" y="1772816"/>
            <a:ext cx="2376264" cy="5040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1763688" y="2420888"/>
            <a:ext cx="1080120" cy="12241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395536" y="3717032"/>
            <a:ext cx="3528392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t-IT" sz="3000" dirty="0" smtClean="0"/>
              <a:t>Clicca </a:t>
            </a:r>
            <a:r>
              <a:rPr lang="it-IT" sz="3000" dirty="0" smtClean="0"/>
              <a:t>qui per pagare on </a:t>
            </a:r>
            <a:r>
              <a:rPr lang="it-IT" sz="3000" dirty="0" err="1" smtClean="0"/>
              <a:t>line</a:t>
            </a:r>
            <a:r>
              <a:rPr lang="it-IT" sz="3000" dirty="0" smtClean="0"/>
              <a:t> </a:t>
            </a:r>
            <a:endParaRPr lang="it-IT" sz="3000" dirty="0"/>
          </a:p>
        </p:txBody>
      </p:sp>
      <p:sp>
        <p:nvSpPr>
          <p:cNvPr id="8" name="Freccia in su 7"/>
          <p:cNvSpPr/>
          <p:nvPr/>
        </p:nvSpPr>
        <p:spPr>
          <a:xfrm>
            <a:off x="6228184" y="2420888"/>
            <a:ext cx="1080120" cy="122413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860032" y="3717032"/>
            <a:ext cx="417646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Clicca qui per pagare presso</a:t>
            </a:r>
            <a:r>
              <a:rPr kumimoji="0" lang="it-IT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sportelli bancari,tabaccai, ecc</a:t>
            </a:r>
            <a:r>
              <a:rPr kumimoji="0" lang="it-IT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79</Words>
  <Application>Microsoft Office PowerPoint</Application>
  <PresentationFormat>Presentazione su schermo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Ora scegli “Versamenti Volontari</vt:lpstr>
      <vt:lpstr>Inserisci qui il codice “SOIC814008” poi clicca su cerca</vt:lpstr>
      <vt:lpstr>Clicca sulla lente di ingrandimento</vt:lpstr>
      <vt:lpstr>Clicca qui</vt:lpstr>
      <vt:lpstr>Compila i campi e clicca su effettua il pagamento</vt:lpstr>
      <vt:lpstr>Clicca qui per pagare on line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Pago in Rete (inserire logo)</dc:title>
  <dc:creator>Assistente1</dc:creator>
  <cp:lastModifiedBy>Assistente1</cp:lastModifiedBy>
  <cp:revision>10</cp:revision>
  <dcterms:created xsi:type="dcterms:W3CDTF">2021-09-30T09:56:14Z</dcterms:created>
  <dcterms:modified xsi:type="dcterms:W3CDTF">2021-10-04T07:07:59Z</dcterms:modified>
</cp:coreProperties>
</file>